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8" r:id="rId4"/>
    <p:sldId id="263" r:id="rId5"/>
    <p:sldId id="262" r:id="rId6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9FA"/>
    <a:srgbClr val="4EC5CF"/>
    <a:srgbClr val="FFFFFF"/>
    <a:srgbClr val="13B8C5"/>
    <a:srgbClr val="9BC761"/>
    <a:srgbClr val="6DC4E5"/>
    <a:srgbClr val="F4E95E"/>
    <a:srgbClr val="606D55"/>
    <a:srgbClr val="DAF7C1"/>
    <a:srgbClr val="E1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94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5D2-C283-4FBA-B9D5-52C56D223E5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2F2-B21A-499F-A012-C23D4F29A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8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4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3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FB5F-36F9-4DD3-AE7B-744BF217BA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0559-D9D2-4FFF-B43B-1D6D9FA7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38A49-7F33-438A-8999-7B351032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EFF9E-2A24-4DEC-9507-924F0F7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AF2B2-BC19-47CE-9020-C78179E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BD197-5FA7-4BAC-A208-5EBD6A3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7089-16FD-4B3A-953B-8BC67FF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9C4E1-E3F1-4F4A-B288-6F0F82AB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4489-6C10-447D-9D40-5E073482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F2761-BE4D-40EE-969F-B3F6B79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F1FC-A350-47E8-9AD3-F02436F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2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8C387-F2DC-4E2E-B698-88861820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72DFB-A14B-4C0F-8760-6ACE99AD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A65A-73EA-4A15-AF89-72A6CAE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467E7-FD66-4DE2-8188-06E7998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6BF3-3654-4085-ADDE-97887EB9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F4BB-53D6-40EA-85ED-9CE75AE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5FD54-6053-4311-8AE6-481ED9B4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7271F-69C4-4A70-86CD-F27C2AE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0576F-E9E9-4FC2-88EB-079DB013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F3DFC-C2A6-4642-B325-BF89FD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7F6-EB4E-4987-B650-F22D1A9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82CAC-A66D-49CC-BCB0-F7B4214E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4EFB-D3EE-49E2-8372-5E02E97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5B76-ACEF-4764-A2C7-370D0A4F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7C6F-272D-4795-B162-CE42393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1F6D-4F2A-4425-A894-13D6C71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77336-FD8F-4EC0-A0C5-839C27A8A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87254-F08D-420B-A34D-E0F87EE1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30A0F-A22E-4A42-A4EF-CBFB43D2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115E1-C406-4B9E-9019-DB857E7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5D65E-B061-4E5E-8EA0-FF3515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B90C-9981-4815-9A76-FFB6737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D455B-6AB1-4DE0-A9B3-5E8E3D3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F3646-ABB8-413D-A1C7-520F5477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95C421-A526-4F3D-82D1-7A36CC33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436B9-25C8-4457-B5D4-E4A86DC9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3708B-4C00-4EE5-8E8A-CBEA8FF0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E9BF25-D779-4A4C-A257-7A2546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D61DD-D989-4129-8762-EDF389F2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0F45-1828-4818-A46F-F78FF8F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1C44D-CAFD-4CAF-9CBC-F5A86583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3E4D2F-50A5-4B9A-AFFB-3E795EE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D99FB-5077-4362-9B15-05E00044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E229C-4991-46E3-A179-65BF586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84F73-EBF5-4AC8-9E03-92F73E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6D2FF-17A8-4D94-9EC2-C73908E1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6DCD-AE58-48F2-B7A4-363F298A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73C43-A721-4E95-B277-036E6056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DF01-3AA4-4D86-B5C9-280DD4FC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DB21-3F52-4B23-96B2-FB75E71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C59CE-B27C-4B22-9692-E6CFE3B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B613C-D678-4D48-AF33-93609E1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A5FB-527A-411B-9BD1-7ABB11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389FC-DB47-4926-A6A6-2F12A8FF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F7224-461A-481F-9FA7-E973FFB7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92B71-7281-4BF1-AE87-2D2F8EC4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CC239-DD5A-408A-8EE5-0826B62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ACBBB-E099-49BA-BB74-A3CE7C5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81C0-99FF-438F-9606-B919346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4E78-BFB7-4F99-B598-1C9772C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443E0-2ADA-4415-807E-68C9AAA3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3D40-BFED-4CDF-ADB2-F9D86FA0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A7690-00DC-4309-AA84-6B5BA4FE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27D2F8-E960-4C2F-A933-0160CFACF1D3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34193C-00BC-4393-84AE-8F6177C85577}"/>
              </a:ext>
            </a:extLst>
          </p:cNvPr>
          <p:cNvSpPr/>
          <p:nvPr/>
        </p:nvSpPr>
        <p:spPr>
          <a:xfrm>
            <a:off x="6738549" y="4114273"/>
            <a:ext cx="351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2. Стартовая страница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1F2D7-84C9-46C7-B2A5-D45BCC08524D}"/>
              </a:ext>
            </a:extLst>
          </p:cNvPr>
          <p:cNvSpPr/>
          <p:nvPr/>
        </p:nvSpPr>
        <p:spPr>
          <a:xfrm>
            <a:off x="4125382" y="3013501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ИНСТРУКЦИЯ ДЛЯ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РАБОТЫ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МРД В ПРОГРАММЕ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(WEB-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45130D-AB4F-4776-892E-2819FB0AC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2291876"/>
            <a:ext cx="5339668" cy="27428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3FD51D-849F-4433-9D26-49E4B30BB392}"/>
              </a:ext>
            </a:extLst>
          </p:cNvPr>
          <p:cNvSpPr/>
          <p:nvPr/>
        </p:nvSpPr>
        <p:spPr>
          <a:xfrm>
            <a:off x="8732171" y="6556155"/>
            <a:ext cx="2880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2. Стартовая страница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6FBCCF0B-DF55-45F1-AA51-E455EEDC69C9}"/>
              </a:ext>
            </a:extLst>
          </p:cNvPr>
          <p:cNvSpPr/>
          <p:nvPr/>
        </p:nvSpPr>
        <p:spPr>
          <a:xfrm>
            <a:off x="0" y="317610"/>
            <a:ext cx="987724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0921" y="444016"/>
            <a:ext cx="968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НАЧАЛО РАБОТЫ СО СТАРТОВОЙ СТРАНИЦЕЙ</a:t>
            </a:r>
            <a:endParaRPr lang="ru-RU" sz="2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80C28C-DB9D-4706-8C2B-6DDDF556EBBF}"/>
              </a:ext>
            </a:extLst>
          </p:cNvPr>
          <p:cNvSpPr/>
          <p:nvPr/>
        </p:nvSpPr>
        <p:spPr>
          <a:xfrm>
            <a:off x="-1" y="2415211"/>
            <a:ext cx="5339667" cy="249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После успешной аутентификации открывается стартовая страница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На фото приведено изображение страницы ПРИ ПЕРВОМ ВХОДЕ пользователя в систему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При последующих входах в систему ПО УМОЛЧАНИЮ ОТКРЫВАЕТСЯ ФОРМА ИЗБРАННОЕ С ВЫПОЛНЕННЫМИ РАНЕЕ НАСТРОЙКАМИ и свернутым фоновым изображением</a:t>
            </a:r>
          </a:p>
        </p:txBody>
      </p:sp>
      <p:pic>
        <p:nvPicPr>
          <p:cNvPr id="47" name="Рисунок 46" descr="http://helpsw.datacenter.ssbs.com.ua/SWEDocs/SWE/2.66.1/Images/drex_startovaya_stranitsa_screen.png">
            <a:extLst>
              <a:ext uri="{FF2B5EF4-FFF2-40B4-BE49-F238E27FC236}">
                <a16:creationId xmlns:a16="http://schemas.microsoft.com/office/drawing/2014/main" id="{AB3532E5-4F12-4C94-9095-DFCFC4D79B9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22" y="1173008"/>
            <a:ext cx="7155733" cy="50830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50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75069-0D3A-453E-A75B-0E5CE9A74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08"/>
          <a:stretch/>
        </p:blipFill>
        <p:spPr>
          <a:xfrm>
            <a:off x="275302" y="1113772"/>
            <a:ext cx="10668001" cy="5344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6FBCCF0B-DF55-45F1-AA51-E455EEDC69C9}"/>
              </a:ext>
            </a:extLst>
          </p:cNvPr>
          <p:cNvSpPr/>
          <p:nvPr/>
        </p:nvSpPr>
        <p:spPr>
          <a:xfrm>
            <a:off x="0" y="317610"/>
            <a:ext cx="987724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0921" y="444016"/>
            <a:ext cx="968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ПАНЕЛЬ НАВИГАЦИИ (содержит справочники системы)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5ABA86D-DE69-42DD-B222-43DD3917546E}"/>
              </a:ext>
            </a:extLst>
          </p:cNvPr>
          <p:cNvGrpSpPr/>
          <p:nvPr/>
        </p:nvGrpSpPr>
        <p:grpSpPr>
          <a:xfrm>
            <a:off x="4792782" y="1546435"/>
            <a:ext cx="5585485" cy="1018137"/>
            <a:chOff x="4792782" y="1546435"/>
            <a:chExt cx="5585485" cy="1018137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C3FA6D6-FCEA-47A5-8085-92B31D263A00}"/>
                </a:ext>
              </a:extLst>
            </p:cNvPr>
            <p:cNvGrpSpPr/>
            <p:nvPr/>
          </p:nvGrpSpPr>
          <p:grpSpPr>
            <a:xfrm>
              <a:off x="8778169" y="1546435"/>
              <a:ext cx="1600098" cy="944865"/>
              <a:chOff x="1424774" y="233537"/>
              <a:chExt cx="1600098" cy="944865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D1131E95-61DA-43D4-978F-24279B7E6F15}"/>
                  </a:ext>
                </a:extLst>
              </p:cNvPr>
              <p:cNvSpPr/>
              <p:nvPr/>
            </p:nvSpPr>
            <p:spPr>
              <a:xfrm>
                <a:off x="2067830" y="233537"/>
                <a:ext cx="303895" cy="29849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52960018-582A-4211-9B9B-B5E772C441CF}"/>
                  </a:ext>
                </a:extLst>
              </p:cNvPr>
              <p:cNvGrpSpPr/>
              <p:nvPr/>
            </p:nvGrpSpPr>
            <p:grpSpPr>
              <a:xfrm>
                <a:off x="1424774" y="780569"/>
                <a:ext cx="1600098" cy="397833"/>
                <a:chOff x="1422673" y="595523"/>
                <a:chExt cx="1605329" cy="397833"/>
              </a:xfrm>
            </p:grpSpPr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66701AB0-B257-495E-A4FE-A2A40164D652}"/>
                    </a:ext>
                  </a:extLst>
                </p:cNvPr>
                <p:cNvSpPr/>
                <p:nvPr/>
              </p:nvSpPr>
              <p:spPr>
                <a:xfrm>
                  <a:off x="1422673" y="595523"/>
                  <a:ext cx="1595201" cy="39783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dirty="0"/>
                </a:p>
              </p:txBody>
            </p:sp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25CE3D51-7AFB-4376-A465-5C6F3BCF64FA}"/>
                    </a:ext>
                  </a:extLst>
                </p:cNvPr>
                <p:cNvSpPr/>
                <p:nvPr/>
              </p:nvSpPr>
              <p:spPr>
                <a:xfrm>
                  <a:off x="1425600" y="630445"/>
                  <a:ext cx="1602402" cy="3424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Нотификации</a:t>
                  </a:r>
                  <a:endParaRPr lang="ru-RU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7" name="Прямая со стрелкой 36">
                <a:extLst>
                  <a:ext uri="{FF2B5EF4-FFF2-40B4-BE49-F238E27FC236}">
                    <a16:creationId xmlns:a16="http://schemas.microsoft.com/office/drawing/2014/main" id="{2B602AAE-E071-499D-B467-A35FE1650A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9777" y="532036"/>
                <a:ext cx="2313" cy="23555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CCBAE69-1B1B-44C9-A4A2-F1D26409E560}"/>
                </a:ext>
              </a:extLst>
            </p:cNvPr>
            <p:cNvSpPr/>
            <p:nvPr/>
          </p:nvSpPr>
          <p:spPr>
            <a:xfrm>
              <a:off x="4792782" y="2021410"/>
              <a:ext cx="3661651" cy="543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 «Нотификации» содержит индикатор количества уведомлений/сообщений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885154AA-2E9A-4994-9E2A-E9345C7BFDD8}"/>
                </a:ext>
              </a:extLst>
            </p:cNvPr>
            <p:cNvCxnSpPr>
              <a:cxnSpLocks/>
              <a:stCxn id="41" idx="3"/>
              <a:endCxn id="38" idx="1"/>
            </p:cNvCxnSpPr>
            <p:nvPr/>
          </p:nvCxnSpPr>
          <p:spPr>
            <a:xfrm flipV="1">
              <a:off x="8454433" y="2292384"/>
              <a:ext cx="323736" cy="60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53A811-0162-4210-9E79-151A2D4F687B}"/>
              </a:ext>
            </a:extLst>
          </p:cNvPr>
          <p:cNvGrpSpPr/>
          <p:nvPr/>
        </p:nvGrpSpPr>
        <p:grpSpPr>
          <a:xfrm>
            <a:off x="2415611" y="1523346"/>
            <a:ext cx="9585468" cy="1825599"/>
            <a:chOff x="2415611" y="1523346"/>
            <a:chExt cx="9585468" cy="1825599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80A2BE3-7233-4E28-B07D-23E0EE18B912}"/>
                </a:ext>
              </a:extLst>
            </p:cNvPr>
            <p:cNvGrpSpPr/>
            <p:nvPr/>
          </p:nvGrpSpPr>
          <p:grpSpPr>
            <a:xfrm>
              <a:off x="2415611" y="1523346"/>
              <a:ext cx="2618471" cy="1825599"/>
              <a:chOff x="2067830" y="1008946"/>
              <a:chExt cx="2618471" cy="1825599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6772304-0EC2-43AF-96A7-D599F738B4A7}"/>
                  </a:ext>
                </a:extLst>
              </p:cNvPr>
              <p:cNvSpPr/>
              <p:nvPr/>
            </p:nvSpPr>
            <p:spPr>
              <a:xfrm>
                <a:off x="2067830" y="1008946"/>
                <a:ext cx="1000688" cy="29849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4F4665F9-23A8-4111-AA18-17CFD1EA8FFA}"/>
                  </a:ext>
                </a:extLst>
              </p:cNvPr>
              <p:cNvGrpSpPr/>
              <p:nvPr/>
            </p:nvGrpSpPr>
            <p:grpSpPr>
              <a:xfrm>
                <a:off x="2067830" y="2196032"/>
                <a:ext cx="2618471" cy="638513"/>
                <a:chOff x="2067830" y="2010986"/>
                <a:chExt cx="2627031" cy="638513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E6E825AD-165C-4FC7-A2E8-D77A236EF89B}"/>
                    </a:ext>
                  </a:extLst>
                </p:cNvPr>
                <p:cNvSpPr/>
                <p:nvPr/>
              </p:nvSpPr>
              <p:spPr>
                <a:xfrm>
                  <a:off x="2067830" y="2010986"/>
                  <a:ext cx="2551796" cy="63851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dirty="0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43FB34AA-F970-4709-8B10-A61E1C5BC3D4}"/>
                    </a:ext>
                  </a:extLst>
                </p:cNvPr>
                <p:cNvSpPr/>
                <p:nvPr/>
              </p:nvSpPr>
              <p:spPr>
                <a:xfrm>
                  <a:off x="2067831" y="2021872"/>
                  <a:ext cx="2627030" cy="6059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Показать/скрыть форму «Избранное»</a:t>
                  </a:r>
                  <a:endParaRPr lang="ru-RU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3A3687B4-56EA-41DA-B57D-A038B1ECBC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090" y="1307076"/>
                <a:ext cx="0" cy="89217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7007800-9E78-49DB-A68B-F9F5955A1AC5}"/>
                </a:ext>
              </a:extLst>
            </p:cNvPr>
            <p:cNvSpPr/>
            <p:nvPr/>
          </p:nvSpPr>
          <p:spPr>
            <a:xfrm>
              <a:off x="5034095" y="2756464"/>
              <a:ext cx="6966984" cy="543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 Показать/скрыть форму Избранное открывает форму Избранное. При повторном нажатии на кнопку система сворачивает форму Избранное.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FF3E0D4-06E0-4691-BB5D-F1920B01A521}"/>
                </a:ext>
              </a:extLst>
            </p:cNvPr>
            <p:cNvCxnSpPr>
              <a:cxnSpLocks/>
              <a:stCxn id="29" idx="3"/>
              <a:endCxn id="32" idx="1"/>
            </p:cNvCxnSpPr>
            <p:nvPr/>
          </p:nvCxnSpPr>
          <p:spPr>
            <a:xfrm flipV="1">
              <a:off x="4959092" y="3028045"/>
              <a:ext cx="75003" cy="16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04CD548-7132-42C9-8916-25B7CF88F0A3}"/>
              </a:ext>
            </a:extLst>
          </p:cNvPr>
          <p:cNvGrpSpPr/>
          <p:nvPr/>
        </p:nvGrpSpPr>
        <p:grpSpPr>
          <a:xfrm>
            <a:off x="2060153" y="1523345"/>
            <a:ext cx="9940926" cy="2874996"/>
            <a:chOff x="2060153" y="1523345"/>
            <a:chExt cx="9940926" cy="287499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435BD41-F0AA-4EEA-839D-4C97BFE6EEAF}"/>
                </a:ext>
              </a:extLst>
            </p:cNvPr>
            <p:cNvGrpSpPr/>
            <p:nvPr/>
          </p:nvGrpSpPr>
          <p:grpSpPr>
            <a:xfrm>
              <a:off x="2060153" y="1523345"/>
              <a:ext cx="2618471" cy="2811554"/>
              <a:chOff x="2067830" y="22991"/>
              <a:chExt cx="2618471" cy="2811554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A3DB18F-72D2-4BFE-BF15-7D1685B11782}"/>
                  </a:ext>
                </a:extLst>
              </p:cNvPr>
              <p:cNvSpPr/>
              <p:nvPr/>
            </p:nvSpPr>
            <p:spPr>
              <a:xfrm>
                <a:off x="2080238" y="22991"/>
                <a:ext cx="303895" cy="29849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1EEA7E23-0040-4EA3-9804-6FD2867460CF}"/>
                  </a:ext>
                </a:extLst>
              </p:cNvPr>
              <p:cNvGrpSpPr/>
              <p:nvPr/>
            </p:nvGrpSpPr>
            <p:grpSpPr>
              <a:xfrm>
                <a:off x="2067830" y="2196032"/>
                <a:ext cx="2618471" cy="638513"/>
                <a:chOff x="2067830" y="2010986"/>
                <a:chExt cx="2627031" cy="638513"/>
              </a:xfrm>
            </p:grpSpPr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BD03D639-1E12-4E20-AB2C-5F6161BA0264}"/>
                    </a:ext>
                  </a:extLst>
                </p:cNvPr>
                <p:cNvSpPr/>
                <p:nvPr/>
              </p:nvSpPr>
              <p:spPr>
                <a:xfrm>
                  <a:off x="2067830" y="2010986"/>
                  <a:ext cx="2551796" cy="63851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dirty="0"/>
                </a:p>
              </p:txBody>
            </p:sp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F8EBE45F-5A33-4E31-9950-09BF9E1F68BB}"/>
                    </a:ext>
                  </a:extLst>
                </p:cNvPr>
                <p:cNvSpPr/>
                <p:nvPr/>
              </p:nvSpPr>
              <p:spPr>
                <a:xfrm>
                  <a:off x="2067831" y="2021872"/>
                  <a:ext cx="2627030" cy="6059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Показать/скрыть навигационную панель</a:t>
                  </a:r>
                  <a:endParaRPr lang="ru-RU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00655C72-7019-4A47-87D5-DFED253A0D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090" y="344580"/>
                <a:ext cx="10095" cy="185467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3378A4A-B741-4958-A14B-7E5AF96B6313}"/>
                </a:ext>
              </a:extLst>
            </p:cNvPr>
            <p:cNvSpPr/>
            <p:nvPr/>
          </p:nvSpPr>
          <p:spPr>
            <a:xfrm>
              <a:off x="4688721" y="3624668"/>
              <a:ext cx="7312358" cy="7736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По умолчанию навигационная панель отображается на экране при каждом входе в систему.</a:t>
              </a:r>
              <a:r>
                <a:rPr lang="ru-RU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 </a:t>
              </a:r>
              <a:r>
                <a: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Показать/скрыть навигационную панель</a:t>
              </a: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позволяет скрыть с формы панель навигации. Повторное нажатие на кнопку возвращает навигационную панель на форму.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A87F5FB3-4F14-4C22-A31B-14DE868E2950}"/>
                </a:ext>
              </a:extLst>
            </p:cNvPr>
            <p:cNvCxnSpPr>
              <a:cxnSpLocks/>
              <a:stCxn id="10" idx="3"/>
              <a:endCxn id="19" idx="1"/>
            </p:cNvCxnSpPr>
            <p:nvPr/>
          </p:nvCxnSpPr>
          <p:spPr>
            <a:xfrm flipV="1">
              <a:off x="4603634" y="4011505"/>
              <a:ext cx="85087" cy="41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AB26163-8325-48DA-B7BB-B797B493B9BC}"/>
              </a:ext>
            </a:extLst>
          </p:cNvPr>
          <p:cNvSpPr/>
          <p:nvPr/>
        </p:nvSpPr>
        <p:spPr>
          <a:xfrm>
            <a:off x="8732171" y="6556155"/>
            <a:ext cx="2880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2. Стартовая страница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2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75069-0D3A-453E-A75B-0E5CE9A74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08"/>
          <a:stretch/>
        </p:blipFill>
        <p:spPr>
          <a:xfrm>
            <a:off x="275302" y="1113772"/>
            <a:ext cx="10668001" cy="5344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6FBCCF0B-DF55-45F1-AA51-E455EEDC69C9}"/>
              </a:ext>
            </a:extLst>
          </p:cNvPr>
          <p:cNvSpPr/>
          <p:nvPr/>
        </p:nvSpPr>
        <p:spPr>
          <a:xfrm>
            <a:off x="0" y="317610"/>
            <a:ext cx="987724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0921" y="444016"/>
            <a:ext cx="968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ПАНЕЛЬ НАВИГАЦИИ (содержит справочники системы)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8ECBE054-EA9D-4104-BBA0-9535CBDB0D20}"/>
              </a:ext>
            </a:extLst>
          </p:cNvPr>
          <p:cNvGrpSpPr/>
          <p:nvPr/>
        </p:nvGrpSpPr>
        <p:grpSpPr>
          <a:xfrm>
            <a:off x="3082169" y="1593663"/>
            <a:ext cx="6834742" cy="927729"/>
            <a:chOff x="3082169" y="1593663"/>
            <a:chExt cx="6834742" cy="927729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D1131E95-61DA-43D4-978F-24279B7E6F15}"/>
                </a:ext>
              </a:extLst>
            </p:cNvPr>
            <p:cNvSpPr/>
            <p:nvPr/>
          </p:nvSpPr>
          <p:spPr>
            <a:xfrm>
              <a:off x="9722514" y="1593663"/>
              <a:ext cx="194397" cy="19285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52960018-582A-4211-9B9B-B5E772C441CF}"/>
                </a:ext>
              </a:extLst>
            </p:cNvPr>
            <p:cNvGrpSpPr/>
            <p:nvPr/>
          </p:nvGrpSpPr>
          <p:grpSpPr>
            <a:xfrm>
              <a:off x="8295052" y="2050287"/>
              <a:ext cx="1600098" cy="397833"/>
              <a:chOff x="1422673" y="595523"/>
              <a:chExt cx="1605329" cy="397833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66701AB0-B257-495E-A4FE-A2A40164D652}"/>
                  </a:ext>
                </a:extLst>
              </p:cNvPr>
              <p:cNvSpPr/>
              <p:nvPr/>
            </p:nvSpPr>
            <p:spPr>
              <a:xfrm>
                <a:off x="1422673" y="595523"/>
                <a:ext cx="1595201" cy="3978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25CE3D51-7AFB-4376-A465-5C6F3BCF64FA}"/>
                  </a:ext>
                </a:extLst>
              </p:cNvPr>
              <p:cNvSpPr/>
              <p:nvPr/>
            </p:nvSpPr>
            <p:spPr>
              <a:xfrm>
                <a:off x="1425600" y="630445"/>
                <a:ext cx="1602402" cy="34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Помощь</a:t>
                </a:r>
                <a:endParaRPr lang="ru-RU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2B602AAE-E071-499D-B467-A35FE1650A80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9813955" y="1786514"/>
              <a:ext cx="5758" cy="25079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CCBAE69-1B1B-44C9-A4A2-F1D26409E560}"/>
                </a:ext>
              </a:extLst>
            </p:cNvPr>
            <p:cNvSpPr/>
            <p:nvPr/>
          </p:nvSpPr>
          <p:spPr>
            <a:xfrm>
              <a:off x="3082169" y="1978230"/>
              <a:ext cx="4865078" cy="543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 Помощь скрывает/отображает фоновое изображение с подсказкой о настройке формы Избранное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885154AA-2E9A-4994-9E2A-E9345C7BFDD8}"/>
                </a:ext>
              </a:extLst>
            </p:cNvPr>
            <p:cNvCxnSpPr>
              <a:cxnSpLocks/>
              <a:stCxn id="41" idx="3"/>
              <a:endCxn id="38" idx="1"/>
            </p:cNvCxnSpPr>
            <p:nvPr/>
          </p:nvCxnSpPr>
          <p:spPr>
            <a:xfrm flipV="1">
              <a:off x="7947247" y="2249204"/>
              <a:ext cx="347805" cy="60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546870E0-D752-4602-8136-D572FEE34248}"/>
              </a:ext>
            </a:extLst>
          </p:cNvPr>
          <p:cNvGrpSpPr/>
          <p:nvPr/>
        </p:nvGrpSpPr>
        <p:grpSpPr>
          <a:xfrm>
            <a:off x="3326009" y="1593662"/>
            <a:ext cx="6828984" cy="1805365"/>
            <a:chOff x="3326009" y="1593662"/>
            <a:chExt cx="6828984" cy="1805365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33EE621-55F8-4F96-BF3B-4A365808E4FA}"/>
                </a:ext>
              </a:extLst>
            </p:cNvPr>
            <p:cNvSpPr/>
            <p:nvPr/>
          </p:nvSpPr>
          <p:spPr>
            <a:xfrm>
              <a:off x="9960596" y="1593662"/>
              <a:ext cx="194397" cy="19285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1B2665B8-E64C-4FF0-AD9E-B5D957B899F1}"/>
                </a:ext>
              </a:extLst>
            </p:cNvPr>
            <p:cNvGrpSpPr/>
            <p:nvPr/>
          </p:nvGrpSpPr>
          <p:grpSpPr>
            <a:xfrm>
              <a:off x="8396753" y="2758170"/>
              <a:ext cx="1742237" cy="640857"/>
              <a:chOff x="1422673" y="595523"/>
              <a:chExt cx="1605329" cy="640857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9464E83A-A90A-4961-8D38-98EF3AB6553A}"/>
                  </a:ext>
                </a:extLst>
              </p:cNvPr>
              <p:cNvSpPr/>
              <p:nvPr/>
            </p:nvSpPr>
            <p:spPr>
              <a:xfrm>
                <a:off x="1422673" y="595523"/>
                <a:ext cx="1595201" cy="3978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D753C9D-C6C5-4430-99E7-75911260F632}"/>
                  </a:ext>
                </a:extLst>
              </p:cNvPr>
              <p:cNvSpPr/>
              <p:nvPr/>
            </p:nvSpPr>
            <p:spPr>
              <a:xfrm>
                <a:off x="1425600" y="630445"/>
                <a:ext cx="1602402" cy="6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Пользователь</a:t>
                </a:r>
                <a:endParaRPr lang="ru-RU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94E421D9-B538-415B-BDEF-D0BF63795192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10057795" y="1786513"/>
              <a:ext cx="0" cy="9586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75A52B6-693B-40CB-A22A-A08A83846697}"/>
                </a:ext>
              </a:extLst>
            </p:cNvPr>
            <p:cNvSpPr/>
            <p:nvPr/>
          </p:nvSpPr>
          <p:spPr>
            <a:xfrm>
              <a:off x="3326009" y="2686113"/>
              <a:ext cx="4865078" cy="543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 Помощь скрывает/отображает фоновое изображение с подсказкой о настройке формы Избранное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510F3C41-A67A-469F-8024-1762A158C8E9}"/>
                </a:ext>
              </a:extLst>
            </p:cNvPr>
            <p:cNvCxnSpPr>
              <a:cxnSpLocks/>
              <a:stCxn id="71" idx="3"/>
              <a:endCxn id="68" idx="1"/>
            </p:cNvCxnSpPr>
            <p:nvPr/>
          </p:nvCxnSpPr>
          <p:spPr>
            <a:xfrm flipV="1">
              <a:off x="8191087" y="2957087"/>
              <a:ext cx="205666" cy="60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9C8E58D-F8E1-461F-9DAA-4930D3A5BB36}"/>
              </a:ext>
            </a:extLst>
          </p:cNvPr>
          <p:cNvGrpSpPr/>
          <p:nvPr/>
        </p:nvGrpSpPr>
        <p:grpSpPr>
          <a:xfrm>
            <a:off x="7453623" y="1593662"/>
            <a:ext cx="3415140" cy="2357547"/>
            <a:chOff x="7453623" y="1593662"/>
            <a:chExt cx="3415140" cy="2357547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7415681D-3CF1-4A42-9C8D-4DFBD074F428}"/>
                </a:ext>
              </a:extLst>
            </p:cNvPr>
            <p:cNvSpPr/>
            <p:nvPr/>
          </p:nvSpPr>
          <p:spPr>
            <a:xfrm>
              <a:off x="10673550" y="1593662"/>
              <a:ext cx="194397" cy="19285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E3EFB47D-560A-4715-A7B1-53944AC6E24B}"/>
                </a:ext>
              </a:extLst>
            </p:cNvPr>
            <p:cNvGrpSpPr/>
            <p:nvPr/>
          </p:nvGrpSpPr>
          <p:grpSpPr>
            <a:xfrm>
              <a:off x="9126526" y="3480711"/>
              <a:ext cx="1742237" cy="397833"/>
              <a:chOff x="1422673" y="595523"/>
              <a:chExt cx="1605329" cy="397833"/>
            </a:xfrm>
          </p:grpSpPr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9F48F242-0800-4128-B140-57A7027B0EAF}"/>
                  </a:ext>
                </a:extLst>
              </p:cNvPr>
              <p:cNvSpPr/>
              <p:nvPr/>
            </p:nvSpPr>
            <p:spPr>
              <a:xfrm>
                <a:off x="1422673" y="595523"/>
                <a:ext cx="1595201" cy="3978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5643FCF5-DC7A-4F2F-A6D9-FDF326B48FA9}"/>
                  </a:ext>
                </a:extLst>
              </p:cNvPr>
              <p:cNvSpPr/>
              <p:nvPr/>
            </p:nvSpPr>
            <p:spPr>
              <a:xfrm>
                <a:off x="1425600" y="630445"/>
                <a:ext cx="1602402" cy="34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Выход</a:t>
                </a:r>
                <a:endParaRPr lang="ru-RU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1BA74096-C0C6-4996-9EA6-65A8143CC418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 flipV="1">
              <a:off x="10770749" y="1786513"/>
              <a:ext cx="0" cy="16941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E1F6FE43-92C6-4293-B94C-2F800B8699B8}"/>
                </a:ext>
              </a:extLst>
            </p:cNvPr>
            <p:cNvSpPr/>
            <p:nvPr/>
          </p:nvSpPr>
          <p:spPr>
            <a:xfrm>
              <a:off x="7453623" y="3408047"/>
              <a:ext cx="1480120" cy="543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Кнопка выхода из системы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A9602AED-3A36-4307-8A34-9056E97A3D24}"/>
                </a:ext>
              </a:extLst>
            </p:cNvPr>
            <p:cNvCxnSpPr>
              <a:cxnSpLocks/>
              <a:stCxn id="84" idx="3"/>
              <a:endCxn id="81" idx="1"/>
            </p:cNvCxnSpPr>
            <p:nvPr/>
          </p:nvCxnSpPr>
          <p:spPr>
            <a:xfrm>
              <a:off x="8933743" y="3679628"/>
              <a:ext cx="19278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5017D1B-0D9E-4945-B84F-45372178B0FC}"/>
              </a:ext>
            </a:extLst>
          </p:cNvPr>
          <p:cNvSpPr/>
          <p:nvPr/>
        </p:nvSpPr>
        <p:spPr>
          <a:xfrm>
            <a:off x="8732171" y="6556155"/>
            <a:ext cx="2880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2. Стартовая страница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0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693F2-5CD2-49BA-8EA1-E72E14CE91DC}"/>
              </a:ext>
            </a:extLst>
          </p:cNvPr>
          <p:cNvSpPr/>
          <p:nvPr/>
        </p:nvSpPr>
        <p:spPr>
          <a:xfrm>
            <a:off x="4562475" y="2614489"/>
            <a:ext cx="743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 ЗАВЕРШИЛИ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МОДУЛЬ КУРСА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(WEB-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9E69C5-3FA9-45DD-9E9A-1C3463938AAD}"/>
              </a:ext>
            </a:extLst>
          </p:cNvPr>
          <p:cNvSpPr/>
          <p:nvPr/>
        </p:nvSpPr>
        <p:spPr>
          <a:xfrm>
            <a:off x="5788017" y="4291368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Вы можете перейти к изучению модуля №3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4F086E-0200-4954-BE21-616DAC3F9247}"/>
              </a:ext>
            </a:extLst>
          </p:cNvPr>
          <p:cNvGrpSpPr/>
          <p:nvPr/>
        </p:nvGrpSpPr>
        <p:grpSpPr>
          <a:xfrm>
            <a:off x="7454781" y="4770518"/>
            <a:ext cx="1855711" cy="338554"/>
            <a:chOff x="9355214" y="6099989"/>
            <a:chExt cx="1855711" cy="3385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EC60863-C93C-4254-8845-07D494F7B04F}"/>
                </a:ext>
              </a:extLst>
            </p:cNvPr>
            <p:cNvGrpSpPr/>
            <p:nvPr/>
          </p:nvGrpSpPr>
          <p:grpSpPr>
            <a:xfrm>
              <a:off x="9355214" y="6099989"/>
              <a:ext cx="1855711" cy="338554"/>
              <a:chOff x="9355214" y="6099989"/>
              <a:chExt cx="1855711" cy="338554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1B30308-8114-40FF-A66A-9249D40A6873}"/>
                  </a:ext>
                </a:extLst>
              </p:cNvPr>
              <p:cNvSpPr/>
              <p:nvPr/>
            </p:nvSpPr>
            <p:spPr>
              <a:xfrm>
                <a:off x="9355214" y="6099989"/>
                <a:ext cx="1855711" cy="338554"/>
              </a:xfrm>
              <a:prstGeom prst="rect">
                <a:avLst/>
              </a:prstGeom>
              <a:solidFill>
                <a:srgbClr val="76C5E5"/>
              </a:solidFill>
              <a:ln>
                <a:solidFill>
                  <a:srgbClr val="76C5E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31A3B28-E2F1-4D51-8507-4E977E929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7266" t="599" r="878" b="96726"/>
              <a:stretch/>
            </p:blipFill>
            <p:spPr>
              <a:xfrm>
                <a:off x="10839451" y="6149564"/>
                <a:ext cx="301228" cy="231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BF78E0-9695-4B39-8990-F89A1475FC65}"/>
                </a:ext>
              </a:extLst>
            </p:cNvPr>
            <p:cNvSpPr/>
            <p:nvPr/>
          </p:nvSpPr>
          <p:spPr>
            <a:xfrm>
              <a:off x="9355214" y="6099989"/>
              <a:ext cx="1549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Arial" panose="020B0604020202020204" pitchFamily="34" charset="0"/>
                </a:rPr>
                <a:t>Закройте окно</a:t>
              </a:r>
              <a:endParaRPr lang="ru-RU" sz="16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697405A-901C-427D-B0A0-C8AF0EB269A9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</p:spTree>
    <p:extLst>
      <p:ext uri="{BB962C8B-B14F-4D97-AF65-F5344CB8AC3E}">
        <p14:creationId xmlns:p14="http://schemas.microsoft.com/office/powerpoint/2010/main" val="2213940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E965042-B319-4C7D-A505-A6862A4C2488}"/>
  <p:tag name="ISPRING_RESOURCE_FOLDER" val="C:\Users\egrushikhina\Desktop\Инструкция для мерчендайзера_SalesWorks_сентябрь_2018\"/>
  <p:tag name="ISPRING_PRESENTATION_PATH" val="C:\Users\egrushikhina\Desktop\Инструкция для мерчендайзера_SalesWorks_сентябрь_2018.pptx"/>
  <p:tag name="ISPRING_PROJECT_VERSION" val="9"/>
  <p:tag name="ISPRING_PROJECT_FOLDER_UPDATED" val="1"/>
  <p:tag name="ISPRING_SCREEN_RECS_UPDATED" val="C:\Users\egrushikhina\Desktop\Инструкция для мерчендайзера_SalesWorks_сентябрь_2018\"/>
  <p:tag name="ISPRING_LMS_API_VERSION" val="SCORM 1.2"/>
  <p:tag name="ISPRING_CMI5_LAUNCH_METHOD" val="any window"/>
  <p:tag name="ISPRING_ULTRA_SCORM_DURATION" val="36000"/>
  <p:tag name="ISPRING_SCORM_RATE_SLIDES" val="1"/>
  <p:tag name="ISPRING_SHOW_MESSAGE_ON_TIMEOUT" val="1"/>
  <p:tag name="ISPRING_SCORM_REPORT_STATUS" val="3"/>
  <p:tag name="ISPRINGCLOUDFOLDERID" val="1"/>
  <p:tag name="ISPRINGONLINEFOLDERID" val="1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compressionType&quot;:&quot;LOSSLESS&quot;,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SalesWorks_СКК_1_Web_Zapusk i autenfikaciya"/>
  <p:tag name="ISPRING_PLAYERS_CUSTOMIZATION_2" val="UEsDBBQAAgAIAMtImU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idDJ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GJ0Mk5zanLmpQAAAIIBAAAuAAAAdW5pdmVyc2FsL3BsYXliYWNrX2FuZF9uYXZpZ2F0aW9uX3NldHRpbmdzLnhtbHWQQQqDMBBF957CGwhdh0DXpUWoFxhxKgNJJiSj4O1NRG1p02Xe+3/CjIooQm6MuqprBZPwUyCIljChat7vbCPMeHVkQYhdwoJxz5VMbhhm3waM6GRT+gUmpvwPPz5vDSznoHjEC6Zc6MiivpQKm8klBzONG+sWj9qQJcFBNV88R9FBb/CGS88QhscZ2Jf+q3M3LTdZvPOA2ge2XlTzgap0suPuK1BLAwQUAAIACABidDJOWu2EmP0EAAARGAAAJwAAAHVuaXZlcnNhbC9mbGFzaF9wdWJsaXNoaW5nX3NldHRpbmdzLnhtbO1Y3U4bRxS+91OMtspd44WEtCmyjVJ7rVo1P8KbKrlCY++AV1nvWrvjEHrFj9pQgQKqglq1Tf9U9XoLdgME01eYeYU+Sc/ZXRvbgLttgFA1FwZ75pxvvvPNObNnJzXxpGaRx8z1TMdOK6PJEYUwu+IYpr2QVu7r+Zt3FeJxahvUcmyWVmxHIROZRKreKFumVy0xzsHUIwBje+N1nlaqnNfHVXVxcTFpenUXZx2rwQHfS1acmlp3mcdszly1btEl+MeX6sxTIoQYAPCpOXbklkkkCEmFSJOO0bAYMQ1gbpsYFLXyFvWqihqalWnl0YLrNGwj61iOS9yFclp5J6vlRnO3OzYhVM6sMRs18TIwiMN8nBqGiSyoVTI/ZaTKzIUq0B0dGVPIomnwalq5NYYwYK6ehgnAw9gpwmQdEMHmEX6NcWpQTsOf4YIum2cu7AbzMtxtMADtG+ux5OwJ7w6EQ8aSTWtmRYcZglKllZw+N6vltVltKqvN3Z8thlRje+gFvajF8vno4Yw2WyxMfTynT08X9cLMiVcQQw/blNofeAoEchpub3iUc1qpgo68I0PvSMfKxIyiFW4+hj1iA1rMNyyr1KjXHZefKNk72GV3Dkxq3rH7BMbfpOxYkGrz1PIYVE2tzIwpWmM9yVd6ZNp5sBxVyDzIZC2llek6s0mJ2pDwJqeWWekCeI2yx00eJHo+sr7nmtQigAcVychkSTmhEEZWqVLXY73UOjMeZlklI74SvtgVLbks18W+XJWbRC7DlxVxDMO+aIt90Qr0iBzOBfpFvAKfI+HLFbmKgLG8vgP7ZXEY2/7bCH9fHMay/14+xWjQIwhO7EJo8QL6Um4Q+Zk4Dn1FC3whwJfw+Q1kQXkiyD8ggmOAPUJbuRwOtMCyJdrg6MvPge4+kSudmd/BvyX2xDEBn1bAzp+IxekF+MH6SEs0AfUIMV6e3sLVEPbdkxWbEABo0RJHMIbG8PUAQyNAxieiCe5ryEkcAFPYS18ciGYyFqvn4pXc6sJG5PwOcJBFbbnRB0wCCQZDkWtggTDrqHCkbESzE1MIe4IEcd0oFQs5ba4wldMe3LhiykPUvximmIa4cifP1gEuvhok3OAWZtoxpEErzOSBlMVhJI4wLUiFNflMfoGV34MsN5IXmaIw0w7PCZg6DCp6Fzcdg5KbV5S4cbninB+cb3vXoKT+aRUND+jy6+lflNDFE+yWUZj1sC1BGV2oVFdfbB3Zg3OyCZ9XuCw+tXH4TLGHsIn2qIlmh+DThieXH1/dc4L2g2WwvP2BpfABu4qk5Sauh+kT/gH9t4DGoVyLJ8NPPYgRjXZ/rKdIXMS6I6O3bo/dee/9ux+MJ9U/l3+9OdQp6oVnLGranWY4O7SDju050K3/jd+Q/vuUb95xa9BPM6PHvzCla7P3snrhk4L+cE7XHuj9AIEKpzvPlIpd8dlNMnbd17dHfiG2oU/eFs9j1uQ2tKk7YieudcxH1Y74OV7LK76JZfdD36HR08sOtK7yWcxl94JnOZ49T8MzCM+BdnCi7sN5G/XBl1ZYV5Sqr/0+F+b65aTqdRbudWv8/6rb2wuE/+gFwo/BK9oaKLMiN2J5fA2nLr7/4HvDUXgGY480oKfceoNnaEmbLHw4Xcy9PUzflILhr+4Fad+NaEo98woZZ2qmbdZAVss0WPfeOXNnbCSlnj2VSABa/zV+JvEXUEsDBBQAAgAIAGJ0Mk4oG+jmgQMAAJ8MAAAhAAAAdW5pdmVyc2FsL2ZsYXNoX3NraW5fc2V0dGluZ3MueG1slVfbTuMwEH3nK6ruO13CpSCFSr0hoe2yaNvl3UmG1sKxI9sp27/fcew0dpvQLhVSPXPOeMZzPIZYfVDe24JUVPDHftQfXfR6cVpKCVyvIC8Y0dBLiILn7LH/9Gex6A8sRDAhl6A15WtlLLWtRxGYlFoLfpkKrjHOJRcyJ6w/+vZU/cSDCnmKJTCtcznvJIVmm2g+nDzMzqG4PW6fZtHdpIuQirwgfLcQa3GZkPRjLUXJM5Patfl00Ta7AiSj/MNsEN1PZp1FMKr0s4Y8yGl+NY/m0XmUQoJSYFJ6mI2j8d1JFiMJsHqnm+HN/c34TE6z1deNOaBtqaK6og2j4fXwpotWkDWEhzydz65m1914jtHDrnyZlyVo+KtPVo7i34EMg9/eT4aTaSdDFGXxPxoppFibAz3gDM3nJIcJkuH1Q8LswXxOEkxBZqOTglSMZtgGITMrxe/m0wXuOkv31R8SsbnbUrBX04SD6WEUkjAYaVlCPKhX1qc24vNXqfEyweidMIUA39SAXrHCV1KqOkxoa3C/4ZPyzI/lLA3kTbAyh6lN2AsX2hv8dDqpBosfdG/zMpSwdUYvxcbYIF/wXI+QnrFBLk27fnG2O4IfeiynFsSEuG5+ffzoBU5wmTlvvaq9ZqeFuebK29oZakwuMhhVulrRHEzb4kFlsykNjnKKOdnSNdH4MP00uGS31FCoeHBgd0pr11WsqWbQJrdUlFJhLuh+c8W6xrV4LMU+HGqsF/Cua3RobHpiXgtfCtX6tNJduP2x2XVP41vy2M+J/AC5EoKpfs/x8P5hGPsqHzPMtMa3FOQzfxcep0qsi8SFBnUuWNg7eC6caE3STY45dZWwP1Lb2fYGxm7bts7yMk9AzlEQFGpBhjaL29D1huGvfqPwCVlI6HBapt5gOE7oXu+ewSkAiEw39W2wC+vJS6Ypgy3UM8UzVAV3VRYrvDtt9Rp1hZr0LGcJ0o2gRik+LnS0EN4wLxEOM98Rat4FDkWvSaKqyoKJUk/3JnIw7+spacTqD8hq7ZQUBEZ/2wlir4LjJKUWS02kdkGbtaudbGHMaV5NIHR427d4LIcJUbhjqZz1MRzZmxTMq7UPpmpCi6eLYsbsKGqjVJ7DGbvC6zliNDd/pfkztrJfeI/AD9glgsjsZQ8JXoUWt2VjmfhuViMbZ31e6HjgmWx/9p3A7/iPyegfUEsDBBQAAgAIAGJ0Mk4FuylL9wQAAJsXAAAmAAAAdW5pdmVyc2FsL2h0bWxfcHVibGlzaGluZ19zZXR0aW5ncy54bWztWNtu20YQffdXLFjkrZHsxG1TQ5KRSjQiRL7AYorkyaDEtUWUF4FcxXGffEEbFzZio4jRom16Q9Fn1pYa3+T+wu4v9Es6Q1JXy+q29SUF8kBb3J05e+bszHLI1OQz2yJPqeebrpNWxhKjCqFO2TVMZymtPNKmbt9TiM90x9At16FpxXEVMpkZSVVrJcv0K0XKGJj6BGAcf6LK0kqFsepEMrm8vJww/aqHs65VY4DvJ8qunax61KcOo16yaukr8I+tVKmvxAgSAHDZrhO7ZUZGCElFSNOuUbMoMQ1g7pgYlG49YLalJCOrkl7+ZMlza46RdS3XI95SKa28k1VzY7m7LZsIKWfa1EFJ/AwM4jCb0A3DRBK6VTQ/paRCzaUKsB0bHVfIsmmwSlq5M44wYJ48DxOCR6HrCJN1QQOHxfg2ZbqhMz26jRb06CL1YDOon2FejQJoz1iXJaPPWHsgGjJWHN02yxrMEFQqreS0hXl1Sp1XZ7LqwqP5QkRV2kPLawVVyufBkzl1vpCfebigzc4WtPxcxyuMoYttKtkbeAoEcmted3g6Y3q5AjqylgzdIy0rExNKLzPzKewR7dNisWZZxVq16nqso2T3YJvdBTCpRdfpERjvScm1INMWdcunUDR2iRozug0SzE05ClkEXayVtDJbpQ4p6g4kuMl0yyy3PfxayWcmCxN7Kra+75m6RSB5oQIpmS4qnTWjUMoV3fNpN5fWjI9pVc7wr3jA93lDrIpNfijWxTYRq/BjjZ/BcMCb/JA3QgFihwuBfuEn4HPKA7Em1hFQyus7sF/lx9L238b4h/xYyv578RyjQY8wOL4PockF9KXYIuIzfhb58gb4QoCv4foNZEF5Ysg/IIIzgD1FW7EaDTTAssGb4BiIz4HuIRFrrZnfwb/BD/gZAZ9GyC6YlOL0CvxgfaTF64B6ihivz2/hegT7bmfFOgQAWjT4KYyhMfw8wtAIkAkIr4P7BnLiR8AU9jLgR7yekGL1kp+InTZsTC5oAYdZ1BRbPcAklKA/FLEBFgiziQrHysY0WzFFsB0kiOtWsZDPqQv5mZz6+NY1Ux6i/uUwxTTElVt5tglw8mqQaIMbmGlnkAaNKJP7UhaHkTjCNCAVNsQL8QVWfhey2EpcZorCTDM6J2DqOKzofdx0DEpsX1PiynLFuSA83w7egJL6p1U0PKCrr6d/UUKXT7BdRlHWw7aEZXSpUl1/sbVkD8/JOlwnuCw+tXF4oNhD2MR7VEezY/BpwpMrkFf3gqCDcBks76BvKXzAriNpsY3rYfpEf0D/HaBxLDbkZPipCzGm0eyN9RyJy1h3dOzO3fH33v/g3ocTieSfq7/eHuoUN79zlm46re43O7Rllvbsa8//xm9Iw33Od8r1bGigqdHln5/R1Pn7WS3/cV57sqCpj7VegFCF851nKolt8OCuGNvs/qa4dINd8Su+C53xLn8pWYW70Jju8T1Za8mH0x7/Wa7J5d9I2f3Qc0x0da99zap4IbnsQfj0xtPmeXTqYOU3wzP0EE7YuPO9slK6puQc+MpmDs3OKJ+vJjnfZKkG1vFbqaSzyh906JEitU10evtN4Ka/CfwYvnVtgDJrYkvK42s4VvGVBl8FTqNDFtuePj3Fzg0ekkV1Ov/RbCF3pXltyiX2//A0+K/yRXftL5w9nzRTyYHfgEdgvPeDembkL1BLAwQUAAIACABidDJOJJr/lr4BAABqBgAAHwAAAHVuaXZlcnNhbC9odG1sX3NraW5fc2V0dGluZ3MuanONlM9PwjAUx+/+FWReDdGBDrwxNhITDyZ6Mx668RwLXV/TFhQN/7vrQGy3N3W90C+fft+Pre/zbFA/QR4Mbgefze9m/+DvGw2sZtQGLnyd9+iV1QPNyyU8lRXwUkDQQrbfR0/y/oegjAPRmGa7RwNSO3YB2j9eGdcuLQkHRWiaOrwlwDdCe6cOf3iVHas6VOS0OdsYg2KYozAgzFCgqljDBOeL5nErbMG4BfUH+spy8EzDNIqnSR/543i9SMKb2OVyrCQTu3sscJixfF0o3IjlMf7ILpde7SSo+oWvj3bhJE68BHmpzZ2Bqh04vUrDNOwnpQKt4Rh3mszC2Q0Jc5YBd3zH0Xgynv2CesbdhrbobalL801HYTSKxi4tWQGdLs3T5CoZ+ZiovTrd7AQ/cAbeTV8xkrMdqI7V9SSO4rkHotzIf7xAqbCwHemikV0kypEtS1EcuGRqF8nZZK1t37fRTIxhhmp5+iou7XKZTjO8a4ata7Yibm3VN1yo0dDSDHm5dSvqPTUXOCVScZHQZO+YakQvG9MeNXb/XNfN1BrUEyKvx+cgYMawfFXVA6VO/8UdDGSm+b9r8kf7/mz/BVBLAwQUAAIACABidDJOYWXKr3wAAAB+AAAAHAAAAHVuaXZlcnNhbC9sb2NhbF9zZXR0aW5ncy54bWyzsa/IzVEoSy0qzszPs1Uy1DNQUkjNS85PycxLt1UKDXHTtVBSKC5JzEtJzMnPS7VVystXUrC347LJyU9OzAlOLSkBKixWKMhJrEwtCknNBTJKUv0Sc4EqL8y/sO/C7gt7L3Zf2Kmgq3BhxoXtF/Zc2HphLxjvU9K34wIAUEsDBBQAAgAIAGR0Mk4YYcr4IxYAAFgsAAAXAAAAdW5pdmVyc2FsL3VuaXZlcnNhbC5wbmftWntY0mff/5nObE9qbY9palJrq3XQtGaepbJ1WKVlNs+HYtaSlEwRUUHLldsyqWcbmolkzjxDZoCCgj2VrOGpKWIiUjFEQSAlBOT0gm3Puz3P8x6u6/3vvfyD68d9/+7P93y6r+v3zdHQ/bbvOr8LAIDtwQN7wwHAyhMALC/YWJt2vq8OMJoeFhnh+/cAhD7XKdPC6szuI7sBoAXzF93Jd0zrZecPRGcAgN0j88+CCav7AgC2SA/u3R2RnSDlGYlbVShOutHvwIETx2Iv1m1et2IoXfEkXfze3hqbzQ2bf/yoZvf9v34pjNj7Sc1761LfPXvLn1BYsW3omPRK3bqPDnw6+XnN7VOODlZP7av4XQdC73zFXzVeq8pQzKg7A1pF00Eikih4X87k9E0c7ibuZmcwXiTzQ3/pcyQxW8ii2Rv6DtE2ynXDlymGxnxbk7Dn3fdh6nYeu3aqUvZOMUYnk5PszXq2LWNv7s5c6RlsrDE+97AxH/yuITrOqhhsGOWMmrUE3ougZdehiT/S3jct1u4mXS0an9Hwv5RbmZYHjkpfVcnsAKAgYzYSrI9uO8aDR1OTQZm89NE9XaYDfeE+npesCM/gCihyi4UlAPgG8Aps/tYWah9Lv0tZYTJ4QesvtlcKFIOddPuVvy2/+uNy0PbK2m8kb+4JoTl/+S8IDNp+vfZgfC1M8+TMqHZha+len7WXPoTj3nXSuicOxto4AUDX8ynrvdd/JBy3gDD+SOvLXhd8tgo6EWSY3ojgK1F8Y7nm/Ak4LmFD0hA8hvOrC1odT/PRj+RmwTQDRVxhH2/Wu/NygQUAVODSdj24+xcHbzkcw1B6K142iP07D3fVQe/feYLI/7XaMRGEFtxCYFAvznCT+5//CXZ6taeYJ91vfBk27aYZp/BuRcrRnK70vESKKCxtaNd9t0h5CSYZ2tnakueuCOoPym/JQyrAho2q4WPcNZKt8PxeYrI4XYEilcTIOxKV6pZxzZr5mLQxDxL9wpfgUsxqLPNUnZK9k9nysfIglgpDdnRvjOvOEWtb5MR8rf04V1UOHj4xIYqQuGjjVGyBpGwIRYprPpMXc5KPLlYW66OCKTnTHXnNiHHZhfjYIXjODwVedKJoZ+L72j697xUSkZTnHtmtr5GBONFB5IAiHlWslZXZkfp5uhAsccrdajkAvJjOtLzjrVjbaA0TaOV56huR7jvs3xUJUwbi8MN1uxN7iRbxvY1c76NNK7ZPcGZJ486v2R3hmGaisiwnEnWuekgFGYjC3FrKIcmoDLcAOqjQGK66ZqHXxf3sVEGQinRlJ5Fbr8TwR/DhfAwkgo/h1sxlBMpnRpxXYJglegKzWMqeweGP9xL1bph6ObMA7VbMIX/WC2KxpSeb8pG0khCpIArtyh/lxNylJxKgV6mhYSs9xc4NqHpuUR8qKC041JshA0k2KfVtfXO4R2nx3kS6LMBOS6j6JyUhr09Y0pwfYxAVoocmLa3PJbs9YBekLf+wlPowvhmREGn7gAnQ6MMqOA27WgHVk2CKAJl3m9u6H+mJdp+JUOOOnt0q7VyGAR3ldvWk34g7CeOwZEKJ4ZJ0Uf0X+CwbG0XHzLJL1M4xjP8qAT2aItUYkEE8aYsOCyF/Gl9bauuk1EFB4vaSyaMqaYAKvpyGCszEuZeCROf5VLs1S83hnoQxR95yesoKH/ujpRbVS/agcDAOinVR2uQy5r4UrtiufHoxnWZdD7nuZx+z5UGxMAUdRMfWK4c7om39adqUo/5yBV3fhBS0D89B0Tw3bgWceXJrAJExHKkljak06TXcWqQLnD9CyckzORe1Bu88ydEhb7b0+V8R0E1O0tfJJVlr+F51IEwzHAP/AdnJrJO8abCo3tP7tWMyv11ectIvE3dNEDB0gVSJkjRoBGUlkO3DHBzHm8V5s2qJqWSdz6JaPCv3etHwkBOY75Z3bfeYGu3Wwy6ALZeVUnfzLxz1sceyspm543ive03SoRckLBHO6WhJJI3PQC0PsVJLlNfknLkM3ejDbEf0uQxy3Jl6kaf9j6KwxiFOiDb40sNAWKDRbOcWvf9OxUZTjuzku00oh6T+IBKvBayYJcXh8PMx2pY4zio4rvJV5IHT2j6UOyPwyqMqybmEtGBTKqQYZp3YpHBKKYe36s9yO+dde6gxy+2+FKO43Ww96u1UwV8px7qkdEJWJKR0BY23eHgfIF58FWgDsmSN7msmkn0mMPoGoUjZp6W5HvBY2rAQJcuzSxcSfDtkbTyrRN8klPi5L2Up6P3aHUOzDn8VZzUjgvtY+jpIFPP+8I6lVdSgylhVoMikxnY8BqlJXy7OohDcxf5B8C7fTBkUz/SqkNLMIf5LMxTpKtaZKyawxSyxJl7/PPDjxuSJrmMU6Liabg0n6e7B2sMLqeU+2Hi7MSgQxeopHHA+itkNdwdb3/CGTUfa+kM9R6XMPFqPZAsP3SfZJHByxzzx/PvDKHoaRiiG9sYG16K0wXOpgWllS/sVXltJnTFhN+WNqSWizyWxwf0azZAUuQs8weaMzuXhMiWjdwiDLKtiJLjUDqfN6clL6PanSqYH/MYohO10vIgzC88NzGr8Y1X/uHeU9ov3vQq+MtjRWx3f7ZTQuEDiuITQ+lVGW94R2Lokk4Znal1W1Dx39EzZ5RdcwtCVGfxWeJLrJW82WHZXSQ6bG1jbBjMxOobNIR4ZQpVqSF9ZsRIPVUVypo5YF4dwov/uF/fPfWgZY8/fUjTl428bYKi5ExEGH/2xXnxw4JV/0Ln/05Gt8MIPDrxwjvdhYCnvLXAfti15saEtmDJVMrgQcMCKMDMUeLXM7MtdgWbTAF9vNKsNzJhpAGvHj1kIribqPjD97/oBznt5vdpynw/ItEra8m9OV5q7F/D4fRM3oCD7f8liEbQIWgQtghZBi6BF0CJoEbQIWgQtghZBi6BF0CJoEbQIWgT9PwZ1QBeeQORMD8xYSw5wvRCx8Lpt2f/IocTOCQM2QmmMN/3gdm2GPPe0yl2OTFEdkRsuZ5PwJAaJTzLyFEsA4GMM+tUgTZ5tbHWEfA3LlQ9KnQq18lv5bx45im7rhHijcC4u9YSgi/F6B4hBoafljoEFbRy/tp/LdHUFMyMZ+Pa2r6lr/B1JRmUgVbQUAAJH3JATkaPpVj7EU+GIvuGI6/6q9OnUcNGdvoMIwrCrg2fDnqyA82liZGa/PQBk31s9eZrWs9GLrq81fErzSAvFfSeLa/bbnDSGdcwIwsg0JivZE3wCtXsC0Gv36533IGR2U8OPeiV97PLqJfsozzLYQWAAePFQyNk/Gz/BOUBVnldQM0j7ugACr97o9DrZeBT2MxoAVuctWY8PSxpz47XHrE8COGK00etFjAoLHrp1HwTssrNYjy9Iz80UpVwrsIhrlKghXbGGt0g/q+K8Jd3SZ7hG7yXdy4IMLfntuXpu/nkVLwxmvNoAU79ExAemVapGwoytV5V5HBXKeHk/X0uP5PVPdQhF6JnxFgJR0Z6tCOs0jvtlC96Xj6P6axOy2RDKVgp8zSEe/BgGNYjRqzuVvZxP3WMxq1VsRTmIBm8f3Sc9I1UFGr+XiWrdrozuo0ij/0Wgb4Z2vb4hR3FlcAwDLn+RXr9nf9BpP4b1XQevFM9oyXxfEchv87f34nFE/2F4haSN84I+wdmVX8EKT692GQLFpEn8sXPxjsqRGGZUovtxbp02hbElbUiXE0ziCQUcbCOcPQ/tJPXo2o6LEzCqEJMMqjJtFXcncP1g108bfzdoxQFba4mkCsEoFeNk7niC72ncuUhRk/W0oqOIr57Ixe8p6+91dUi5DbZWF2EDMvnrtISrOdOu91NuxpDnKHO5CeRKTtuGLXlDylZyHKo5WdweVGcB4b9RgTUwrpAySbYFvnjPc3aZE2W/KY5snDZmHT7nVCiU0aM7DwXbx/ldS7sd3JeIcJN856kk9T2xAf2DixAi0jcRFShFRuNPx9JPpbaHKELrc4PG7XnkMzwIdWrzzJ1MrjWwHeefpJswqvU08LFpjzQE67yrhSAnjknimuzs4+yJHRzWhlblomsHbGMClAS1Gn45RBw/J6y18jXzXnpRiJx+9ahKSCZAsiapbee6nMgenN6AGpmybaIQr5VmGaryXaip/VTm1loUN2gfJRVYO7jJsjus47Vcbtjbwu2cJRlpueqN4GEPjqYmX/Xqye10zb6fBaBs2SkD3UJYa3iU34kwUozqbZ0ThvJISRM+/XS+6GY//fTz+2T6yWn5Lyf4NuIP3ynOQfMUBMEzd4Ywu0+UfTa4EsrUjaBiGyQkAteLrRxzRzi8dVqUz5fSHhCPXzvul2jn64f7TY+OkoL0SWr2Cst9+kcJxgGZ1ieJr/slNXfYFFls8KgSdCPteTM11RK4GergKRYVIUcdbeZWg41b+Yc1t8DGRkcFtFxU6ny+b3C72xBEZDEVCAcrmpphZFgnSw++/GPBTHspPVt1k57ToKDEZUlmmjTau5rsEugXfteSxVAfuJYcFk9RZLLxV0sXctm3JW2A+omhDYLgH5U/5vADR2a3bIgLvXxJWBtL1tkWP18wexTNw0Pr43mlmVVjVSzM/0Kk7VYJoLXcuabcnrKGEkz93MuBADvo74IbWHKjnAY+OO1h3c7bXhS3Iak4LK+YmcVtxqd/ZnsYGq9UHjKKWI6sbRRSMqoGHep8vLm1WMSIE20y2XgmUBLFVriBQ7JuJElmXF9WmcItkJmTcgvSvj14asfwcQxODt65p+fG3WG2e0b0W3uPYAu8rCt5qOTHV2P6PU1Ri3MewEBiLTUzyy6XR3qdtPpxJl9ex3VwFrs2uyMm6X2j8GOq/ofJcevhtAlMVLjWx7jm2iinnEIeO/+dhWDgQVyaYXSKHCRxOz5Y9zJDT8hv2ubi9VbBlZ7dXS13WfSV261rWcBRywGvXgXLZmXG906Fz0O6yVjGB/fgKEH8fEx/GQVmDFv3UVLPy9M9LiJ08KpHwwK/D37Km6YK2rOK7aUsLzGyD7ZZxh1PXqiP6ae8gfirtt7X11j+HGp7p9TO9lx7h7+9dx0REpcoepj35KJMzdFpvluuxcbSYGel1I8dQN3z+/ZuMrUdQzo/z3ZYtT7GNSatTtknCSbJlL6u5d16Hid0obQI92sajnLAI8L7oJsSc9JTU7rKLEOOKFGUsXIv32aid5Jr9wvyXaRm3q/m7vzNGjqRkXF0cPtn388jz7TThbe8mU2wJoiB+y60UNJ4YJmToJegOb5MmQeN2VcIKRH5Zjn4YxUTAr8JNic9mDX7vpPDoQnttowjlWJqgriP7Wxh2fY5T5Lu+8k1LY2IS+O2yrxw8/Z9yYJPp34Tp+7hdJmHonH9I6cKt/IJIbOg7dQeFDjY4Rnq1/wEldOYB3jZ+Z75ibBVxUhegTaixNYJE6S6mRUUyb58K4fuzVbgSzt7ZirW70YEquLXC9IhidjB5P6nevWJv8nymld6FkDZnW5FIYNtDO1b57aysRiIHY9sUXA40tZJIHcdipCTQYodj84tD5VAbX2LvL4knE1AL8+BXvfDrhm8ABJfuznaH3N6eRO0nH/vOZU+8/RS+UTY+UxL2XG/nUkVYnn5Vram+aydj8DXLE3QhK74bCVnTb8XkfDNt6se+dpDXBxcFqwyDOlWNNdrf/3J5HroQmv8J3+5i8HvKe3Vs8dXa4NrnqW6AD9lfvtQtmm8ftwRSAH873rBSmx4D3aOuK6snqPRwadRLKbdQYvqTEn7tzPLvp3Zsu7R19YZXb4T2SUKWpy8qqBF7oTQXoiGr8GcRRKIdwIioVbF18bf9LTSwMbHNAR/vgSU80N5pAqOsUhozA2yK7orvKD4TRZvhb1txuM6Iss4sHzBWrU2TrXq6iKtdW18lxP+5zqEBqo5WQkmQs5alXoNBJ1GCZDD6GvI5NTzKIdlFhDXVqGiUQ4tr37oxcywqkrOnCwRjXoRNN7uHHhTS2W5OK8f/6C9wTSgrPT8PKKi7ujMJKYDqmIxDLAsRELezInKHMNlXqLuIiVx6/ovuqgy5chNY0vTWTosD0zPWqj957yM/INi0Mw8WsekxdLNbXQqgpHmOV4FGswehDSiCgc9korxIdSL02UpWni+LRbKe6Trm1d/2IVVsu8zD7OUcU+OLC2G3PVPjC05ow+MFkG2xq6DJBBobt0dwk+w9UReBMZFEtWqe/OTTrK9dmBhSrDA5IsjEfw3ZEb6yk12R4h5ykZH1tB9ZVlafBd+MgGj7TFOIlTyW4lvhfTeX4wUY6XmePcX8g85ye9xIqpelCEINAtotHWx3/eZN77IC79t/ViLRtfjSd0FSMn8xOuW5BiCaHPfJlMdjRh6oMzO4vx8xKp4tAjJEOfIsLRvF+xmp27NV8mllequMD6vUDlVDdJPykJA8wMySaLRf+wz44y94R6q2bU6N8gt3Jgt0xaR76ahF9Igo1gGfpd34a1nlzspdxxGvTp5mIVgwz779Ppzr5PJUVe+78Mme6z/KGlIIZFtg/g/6Gnq2+1Og2sknsxSasm2DFzTlGlwdLF18qnPRbdy8tVTVxNt/bJyZp9uRGzrfBMeoC7k3s7tNHP/bT4gN1wKDl69PYx3/3e+lOdY35bkm6y2axaC3ewF87opmX4SWMLW2kT1GIuW/3oaFFfHZU314QJotXg0dY36YepAZ0LJs043edFCRYmdvuroDWchzHPHMieujdOS7k0LtbWFiTdA81GqGvB8Na10HH+YYcAz7udOb2S83uwNq0xAa4S898MCn9npXuycTNjGnPzXmQwxaFE4OGWuZBAMWIllyjd8AzvMyvbaWougK3DSLvu0QpnyQjHM8MyeQnx6vCE1k1tZM70UuB7yh3luel3SLqLJEIKAceM5bXlgzb+fPt14xOtD/I6o7qtC/sPXWz4cy+JJhAvlTjs/VRSDSK3mzm1NBgMFrkv2BVsI5ibfijWfWJeV/1iBR8/n8646wnP92KCZN4xwITlHsyXxbOI2Zs6b9/F0NSZMNdrxbcyZZhr39EYzleV/osLRT/dL3fQ3ELze97i1OYeDyLEbAeD6oX+okRHR1YYHUeih5ssJ5c0Zw7D9tDlFaWdPoRqSJV48qunudU4pwfPUF11LNS4Q/mxl7Sg8PUNcYXJG7zELgb9hkgcfyXkGnpsReRhWdS8NnpuhfXMHn6ARR27D1v9OI8+a9twNLT4uRQb8Si6GwL5jGVq01Uu69YZqBOflCLgpcvcdg1s337BfzuUhZ57Qnr5yGTwjH2tXk27E7OswUVDM/bSD8UvJ+jYkf268lptBnthppgNh/tpquua0J+a/kfnHCe0l+h9Uxh5ZLH8mxNGYy47ubdRSmaYrn6j2gythp76oR0yD8g2cUQXpiR/GBG8sfsp6tnA1fEH9b75mCZGrdbAHCPPWh3VZMwNL80U1c6Hmi6kV28Nt/u9bEtP+86tVnhEfPEtjcDyA3z56Hcpc6Zky/zhfK5deMu/5VMU8KZO9U1yOVtgbs1W/4vgpIDP6/JqGIxHV6u4HXD34h/WOUrDf62Lz+YOfhu4l7Em69B9QSwMEFAACAAgAZHQyTiKfjrpNAAAAawAAABsAAAB1bml2ZXJzYWwvdW5pdmVyc2FsLnBuZy54bWyzsa/IzVEoSy0qzszPs1Uy1DNQsrfj5bIpKEoty0wtV6gAigEFIUBJodJWycQIwS3PTCnJAKowMLFACGakZqZnlNgqmVuYwQX1gWYCAFBLAQIAABQAAgAIAMtImU02YVgCRwMAAOEJAAAUAAAAAAAAAAEAAAAAAAAAAAB1bml2ZXJzYWwvcGxheWVyLnhtbFBLAQIAABQAAgAIAGJ0Mk74WBmPvQYAADQaAAAdAAAAAAAAAAEAAAAAAHkDAAB1bml2ZXJzYWwvY29tbW9uX21lc3NhZ2VzLmxuZ1BLAQIAABQAAgAIAGJ0Mk5zanLmpQAAAIIBAAAuAAAAAAAAAAEAAAAAAHEKAAB1bml2ZXJzYWwvcGxheWJhY2tfYW5kX25hdmlnYXRpb25fc2V0dGluZ3MueG1sUEsBAgAAFAACAAgAYnQyTlrthJj9BAAAERgAACcAAAAAAAAAAQAAAAAAYgsAAHVuaXZlcnNhbC9mbGFzaF9wdWJsaXNoaW5nX3NldHRpbmdzLnhtbFBLAQIAABQAAgAIAGJ0Mk4oG+jmgQMAAJ8MAAAhAAAAAAAAAAEAAAAAAKQQAAB1bml2ZXJzYWwvZmxhc2hfc2tpbl9zZXR0aW5ncy54bWxQSwECAAAUAAIACABidDJOBbspS/cEAACbFwAAJgAAAAAAAAABAAAAAABkFAAAdW5pdmVyc2FsL2h0bWxfcHVibGlzaGluZ19zZXR0aW5ncy54bWxQSwECAAAUAAIACABidDJOJJr/lr4BAABqBgAAHwAAAAAAAAABAAAAAACfGQAAdW5pdmVyc2FsL2h0bWxfc2tpbl9zZXR0aW5ncy5qc1BLAQIAABQAAgAIAGJ0Mk5hZcqvfAAAAH4AAAAcAAAAAAAAAAEAAAAAAJobAAB1bml2ZXJzYWwvbG9jYWxfc2V0dGluZ3MueG1sUEsBAgAAFAACAAgAZHQyThhhyvgjFgAAWCwAABcAAAAAAAAAAAAAAAAAUBwAAHVuaXZlcnNhbC91bml2ZXJzYWwucG5nUEsBAgAAFAACAAgAZHQyTiKfjrpNAAAAawAAABsAAAAAAAAAAQAAAAAAqDIAAHVuaXZlcnNhbC91bml2ZXJzYWwucG5nLnhtbFBLBQYAAAAACgAKAAYDAAAuMwAAAAA="/>
  <p:tag name="ISPRING_ULTRA_SCORM_LESSON_TITLE" val="SalesWorks_МРД_2_Web_Стартовая страница"/>
  <p:tag name="ISPRING_SCORM_MAX_SCORE" val="10.000000"/>
  <p:tag name="ISPRING_SCORM_PASSING_SCORE" val="10.000000"/>
  <p:tag name="ISPRING_ULTRA_SCORM_COURCE_TITLE" val="SalesWorks_MRD_2_Web_Startovaya_strani4ka"/>
  <p:tag name="ISPRING_ULTRA_SCORM_COURSE_ID" val="SalesWorks_MRD_2_Web_Startovaya_strani4k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OUTPUT_FOLDER" val="[[&quot;8t\u001C\uFFFD{4DB53AD5-018F-433B-84C0-32C7813BC3FD}&quot;,&quot;Q:\\Exchange\\А Губина\\СКК\\СКК_Веб модуль&quot;]]"/>
  <p:tag name="ISPRING_PRESENTATION_TITLE" val="SalesWorks_MRD_2_Web_Startovaya_strani4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203</Words>
  <Application>Microsoft Office PowerPoint</Application>
  <PresentationFormat>Широкоэкранный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SalesWorks_MRD_2_Web_Startovaya_strani4ka</dc:title>
  <dc:creator>Grushikhina Elena</dc:creator>
  <cp:lastModifiedBy>Grushikhina Elena</cp:lastModifiedBy>
  <cp:revision>207</cp:revision>
  <dcterms:created xsi:type="dcterms:W3CDTF">2018-09-07T08:17:59Z</dcterms:created>
  <dcterms:modified xsi:type="dcterms:W3CDTF">2019-01-29T06:48:06Z</dcterms:modified>
</cp:coreProperties>
</file>